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92" r:id="rId3"/>
    <p:sldMasterId id="2147483816" r:id="rId4"/>
    <p:sldMasterId id="2147483828" r:id="rId5"/>
    <p:sldMasterId id="2147483876" r:id="rId6"/>
    <p:sldMasterId id="2147483888" r:id="rId7"/>
  </p:sldMasterIdLst>
  <p:sldIdLst>
    <p:sldId id="256" r:id="rId8"/>
    <p:sldId id="266" r:id="rId9"/>
    <p:sldId id="260" r:id="rId10"/>
    <p:sldId id="261" r:id="rId11"/>
    <p:sldId id="263" r:id="rId12"/>
    <p:sldId id="264" r:id="rId13"/>
    <p:sldId id="257" r:id="rId14"/>
    <p:sldId id="277" r:id="rId15"/>
    <p:sldId id="276" r:id="rId16"/>
    <p:sldId id="265" r:id="rId17"/>
    <p:sldId id="275" r:id="rId18"/>
    <p:sldId id="280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62" r:id="rId27"/>
    <p:sldId id="281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>
        <p:scale>
          <a:sx n="76" d="100"/>
          <a:sy n="76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4EC716-8087-48B0-9465-F18162056BE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2B42B92-816C-4D6D-ADFF-63E8310FF3B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atin typeface="Brush Script MT" pitchFamily="66" charset="0"/>
              </a:rPr>
              <a:t>Dibujo Técnico</a:t>
            </a:r>
            <a:endParaRPr lang="es-MX" dirty="0">
              <a:latin typeface="Brush Script MT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Ing. Karla Judith Rodríguez Arredondo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30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8" y="2560976"/>
            <a:ext cx="4998491" cy="4051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3240360" cy="215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56" y="692696"/>
            <a:ext cx="3512937" cy="291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07049" y="4365104"/>
            <a:ext cx="3052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mundo esta rodeado de ideas, pero estas ideas en algún momento vivieron en la mente de su inventor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57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761"/>
            <a:ext cx="4176464" cy="276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oscar\Downloads\PLANO CELULAR 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4761"/>
            <a:ext cx="6228184" cy="4403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458112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Que tuvo la necesidad de expresar sus ideas con dibujos exactos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50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4104456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05" y="319515"/>
            <a:ext cx="3920389" cy="296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364502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dibujo técnico maneja un lenguaje conformado por líneas,  que cumplen un objetivo especifico,  según sea su tipo. </a:t>
            </a:r>
          </a:p>
          <a:p>
            <a:endParaRPr lang="es-MX" dirty="0" smtClean="0"/>
          </a:p>
          <a:p>
            <a:r>
              <a:rPr lang="es-MX" dirty="0" smtClean="0"/>
              <a:t>Es por esto que el curso comienza con este tema, derivando otros, tales como…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15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56250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+mj-lt"/>
              </a:rPr>
              <a:t>LINEAS</a:t>
            </a:r>
            <a:endParaRPr lang="es-MX" dirty="0">
              <a:latin typeface="+mj-lt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02" y="1628800"/>
            <a:ext cx="6210350" cy="431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504384" cy="441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2617" y="83671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+mj-lt"/>
              </a:rPr>
              <a:t>CONSTRUCCION DE FUGURAS GEOMETRICAS</a:t>
            </a:r>
            <a:endParaRPr lang="es-MX" sz="3600" dirty="0"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0408" y="1395171"/>
            <a:ext cx="315113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4" y="2254284"/>
            <a:ext cx="2350935" cy="211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312368" cy="23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238"/>
            <a:ext cx="3672408" cy="224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16016" y="130389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+mj-lt"/>
              </a:rPr>
              <a:t>ROTULADO</a:t>
            </a:r>
            <a:endParaRPr lang="es-MX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7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363519" cy="388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07704" y="83671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+mj-lt"/>
              </a:rPr>
              <a:t>ACOTACIONES</a:t>
            </a:r>
            <a:endParaRPr lang="es-MX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7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044850" cy="435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86986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+mj-lt"/>
              </a:rPr>
              <a:t>ESCALAS</a:t>
            </a:r>
            <a:endParaRPr lang="es-MX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7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19872" y="93426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+mj-lt"/>
              </a:rPr>
              <a:t>SIMETRIA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916832"/>
            <a:ext cx="629011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80157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+mj-lt"/>
              </a:rPr>
              <a:t>PROYECCIONES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46" y="1628800"/>
            <a:ext cx="5509203" cy="393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39752" y="80073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+mj-lt"/>
              </a:rPr>
              <a:t>Instrumentos</a:t>
            </a:r>
            <a:endParaRPr lang="es-MX" sz="3600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03648" y="165176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j-lt"/>
              </a:rPr>
              <a:t>REGLA   “T”</a:t>
            </a:r>
            <a:endParaRPr lang="es-MX" dirty="0"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87823" y="20210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LAPICES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147863" y="2377900"/>
            <a:ext cx="322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ESCUADRAS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2771800" y="273728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CURVIGRAFO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07542" y="3106613"/>
            <a:ext cx="373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ESTILOGRAFO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116659" y="3492571"/>
            <a:ext cx="302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ESCALIMETRO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1" y="3938926"/>
            <a:ext cx="3476563" cy="208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860032" y="393892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y… esa cosa, de los picos…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57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988840"/>
            <a:ext cx="4104456" cy="274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35696" y="76470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latin typeface="Andalus" pitchFamily="18" charset="-78"/>
                <a:cs typeface="Andalus" pitchFamily="18" charset="-78"/>
              </a:rPr>
              <a:t>DIBUJANTE    TECNICO</a:t>
            </a:r>
            <a:endParaRPr lang="es-MX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20072" y="1954204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Un aspirante a este taller debe tener cualidades como:</a:t>
            </a:r>
          </a:p>
          <a:p>
            <a:endParaRPr lang="es-MX" dirty="0"/>
          </a:p>
          <a:p>
            <a:r>
              <a:rPr lang="es-MX" dirty="0" smtClean="0"/>
              <a:t>Paciencia</a:t>
            </a:r>
          </a:p>
          <a:p>
            <a:endParaRPr lang="es-MX" dirty="0" smtClean="0"/>
          </a:p>
          <a:p>
            <a:r>
              <a:rPr lang="es-MX" dirty="0" smtClean="0"/>
              <a:t>Responsabilidad</a:t>
            </a:r>
          </a:p>
          <a:p>
            <a:endParaRPr lang="es-MX" dirty="0" smtClean="0"/>
          </a:p>
          <a:p>
            <a:r>
              <a:rPr lang="es-MX" dirty="0" smtClean="0"/>
              <a:t>Interés por la materia</a:t>
            </a:r>
          </a:p>
          <a:p>
            <a:endParaRPr lang="es-MX" dirty="0"/>
          </a:p>
          <a:p>
            <a:endParaRPr lang="es-MX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494116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taller de dibujo técnico exige excelencia y los aspirantes a éste deben estar dispuestos a trabajar, una tarea puede tomar hasta 4 horas y todos los trabajos deben entregarse en tiempo, con limpieza y sin errores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89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1124744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latin typeface="Brush Script MT" pitchFamily="66" charset="0"/>
              </a:rPr>
              <a:t>DIBUJO </a:t>
            </a:r>
            <a:r>
              <a:rPr lang="es-MX" sz="9600" i="1" dirty="0" smtClean="0">
                <a:latin typeface="Brush Script MT" pitchFamily="66" charset="0"/>
              </a:rPr>
              <a:t>TECNICO</a:t>
            </a:r>
            <a:endParaRPr lang="es-MX" sz="9600" i="1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23782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NO… este no… el de metal…</a:t>
            </a:r>
            <a:endParaRPr lang="es-MX" dirty="0"/>
          </a:p>
        </p:txBody>
      </p:sp>
      <p:pic>
        <p:nvPicPr>
          <p:cNvPr id="1031" name="Picture 7" descr="http://ts2.mm.bing.net/th?id=H.5046548937574233&amp;pid=1.7&amp;w=232&amp;h=150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56861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692696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  <a:latin typeface="Comic Sans MS" pitchFamily="66" charset="0"/>
              </a:rPr>
              <a:t>No… el que gira…</a:t>
            </a:r>
            <a:endParaRPr lang="es-MX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20072" y="10527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Tampoco, el que da vueltas con la mano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57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2597">
            <a:off x="837384" y="2375539"/>
            <a:ext cx="6896777" cy="197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76470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NO¡¡¡¡</a:t>
            </a:r>
          </a:p>
          <a:p>
            <a:r>
              <a:rPr lang="es-MX" dirty="0" smtClean="0"/>
              <a:t>El que sirve para hacer </a:t>
            </a:r>
            <a:r>
              <a:rPr lang="es-MX" dirty="0" err="1" smtClean="0"/>
              <a:t>circulos</a:t>
            </a:r>
            <a:r>
              <a:rPr lang="es-MX" dirty="0" smtClean="0"/>
              <a:t>..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57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378">
            <a:off x="133421" y="303427"/>
            <a:ext cx="5472608" cy="36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 rot="1116313">
            <a:off x="2810365" y="690519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atin typeface="Arial Black" pitchFamily="34" charset="0"/>
              </a:rPr>
              <a:t>C  O  M  P  A  S</a:t>
            </a:r>
            <a:endParaRPr lang="es-MX" sz="4800" dirty="0">
              <a:latin typeface="Arial Black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1482820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>
                <a:latin typeface="Comic Sans MS" pitchFamily="66" charset="0"/>
              </a:rPr>
              <a:t>Seguro nos ha pasado esto alguna vez, el típico momento donde quisieras que la otra persona viera dentro de tu cabeza.</a:t>
            </a:r>
          </a:p>
          <a:p>
            <a:pPr>
              <a:lnSpc>
                <a:spcPct val="150000"/>
              </a:lnSpc>
            </a:pPr>
            <a:r>
              <a:rPr lang="es-MX" dirty="0" smtClean="0">
                <a:latin typeface="Comic Sans MS" pitchFamily="66" charset="0"/>
              </a:rPr>
              <a:t>Es por esto que en muchos ámbitos de la vida diaria se utilizan representaciones graficas como formas de expresión.</a:t>
            </a:r>
          </a:p>
          <a:p>
            <a:pPr>
              <a:lnSpc>
                <a:spcPct val="150000"/>
              </a:lnSpc>
            </a:pPr>
            <a:r>
              <a:rPr lang="es-MX" dirty="0" smtClean="0">
                <a:latin typeface="Comic Sans MS" pitchFamily="66" charset="0"/>
              </a:rPr>
              <a:t>Cuando se hace la pregunta, ¿Qué se expresa? S encuentra el verdadero valor del dibujo técnico.</a:t>
            </a:r>
            <a:endParaRPr lang="es-MX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18" y="1340768"/>
            <a:ext cx="328356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29523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</a:rPr>
              <a:t>A diferencia del dibujo artístico cuyo objetivo es expresar ideas, el dibujo técnico expresa…</a:t>
            </a:r>
            <a:endParaRPr lang="es-MX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832717"/>
            <a:ext cx="76200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923">
            <a:off x="-341470" y="1125588"/>
            <a:ext cx="5832648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4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Ángulos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225</TotalTime>
  <Words>284</Words>
  <Application>Microsoft Office PowerPoint</Application>
  <PresentationFormat>Presentación en pantalla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NewsPrint</vt:lpstr>
      <vt:lpstr>Viajes</vt:lpstr>
      <vt:lpstr>Chincheta</vt:lpstr>
      <vt:lpstr>Transmisión de listas</vt:lpstr>
      <vt:lpstr>Alta costura</vt:lpstr>
      <vt:lpstr>Origen</vt:lpstr>
      <vt:lpstr>Ángulos</vt:lpstr>
      <vt:lpstr>Dibujo Técnico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Dibujo Técnico</dc:title>
  <dc:creator>oscar</dc:creator>
  <cp:lastModifiedBy>EUGENIO ADOLFO DEL RIO C.</cp:lastModifiedBy>
  <cp:revision>26</cp:revision>
  <dcterms:created xsi:type="dcterms:W3CDTF">2013-06-19T20:26:06Z</dcterms:created>
  <dcterms:modified xsi:type="dcterms:W3CDTF">2013-06-27T01:29:47Z</dcterms:modified>
</cp:coreProperties>
</file>